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54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6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6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6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6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3300"/>
    <a:srgbClr val="FF9999"/>
    <a:srgbClr val="FFFF99"/>
    <a:srgbClr val="FF99CC"/>
    <a:srgbClr val="990000"/>
    <a:srgbClr val="FFE8D1"/>
    <a:srgbClr val="CCECFF"/>
    <a:srgbClr val="EFFFEF"/>
    <a:srgbClr val="669900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16DA210-FB5B-4158-B5E0-FEB733F419B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43" autoAdjust="0"/>
    <p:restoredTop sz="97302" autoAdjust="0"/>
  </p:normalViewPr>
  <p:slideViewPr>
    <p:cSldViewPr>
      <p:cViewPr varScale="1">
        <p:scale>
          <a:sx n="66" d="100"/>
          <a:sy n="66" d="100"/>
        </p:scale>
        <p:origin x="1584" y="6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1" d="100"/>
          <a:sy n="41" d="100"/>
        </p:scale>
        <p:origin x="-2118" y="-126"/>
      </p:cViewPr>
      <p:guideLst>
        <p:guide orient="horz" pos="3132"/>
        <p:guide pos="214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6684" cy="48617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085" tIns="46036" rIns="92085" bIns="46036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NTT DoCoMo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0517" y="0"/>
            <a:ext cx="2916684" cy="48617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085" tIns="46036" rIns="92085" bIns="46036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7579"/>
            <a:ext cx="2916684" cy="48297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085" tIns="46036" rIns="92085" bIns="46036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0517" y="9427579"/>
            <a:ext cx="2916684" cy="48297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085" tIns="46036" rIns="92085" bIns="46036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99FA4B4A-4B92-45FE-9CDB-0C6826B4375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10486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6684" cy="48617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085" tIns="46036" rIns="92085" bIns="46036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0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7" name="Rectangle 9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882650" y="725488"/>
            <a:ext cx="5051425" cy="37893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1638" y="4757769"/>
            <a:ext cx="5003926" cy="442992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085" tIns="46036" rIns="92085" bIns="460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  <a:endParaRPr lang="ja-JP" altLang="ja-JP" noProof="0" smtClean="0"/>
          </a:p>
          <a:p>
            <a:pPr lvl="1"/>
            <a:r>
              <a:rPr lang="ja-JP" altLang="en-US" noProof="0" smtClean="0"/>
              <a:t>第 2 レベル</a:t>
            </a:r>
            <a:endParaRPr lang="ja-JP" altLang="ja-JP" noProof="0" smtClean="0"/>
          </a:p>
          <a:p>
            <a:pPr lvl="2"/>
            <a:r>
              <a:rPr lang="ja-JP" altLang="en-US" noProof="0" smtClean="0"/>
              <a:t>第 3 レベル</a:t>
            </a:r>
            <a:endParaRPr lang="ja-JP" altLang="ja-JP" noProof="0" smtClean="0"/>
          </a:p>
          <a:p>
            <a:pPr lvl="3"/>
            <a:r>
              <a:rPr lang="ja-JP" altLang="en-US" noProof="0" smtClean="0"/>
              <a:t>第 4 レベル</a:t>
            </a:r>
            <a:endParaRPr lang="ja-JP" altLang="ja-JP" noProof="0" smtClean="0"/>
          </a:p>
          <a:p>
            <a:pPr lvl="4"/>
            <a:r>
              <a:rPr lang="ja-JP" altLang="en-US" noProof="0" smtClean="0"/>
              <a:t>第 5 レベル</a:t>
            </a:r>
            <a:endParaRPr lang="ja-JP" altLang="ja-JP" noProof="0" smtClean="0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890517" y="0"/>
            <a:ext cx="2916684" cy="48617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085" tIns="46036" rIns="92085" bIns="46036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0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0517" y="9427579"/>
            <a:ext cx="2916684" cy="48297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085" tIns="46036" rIns="92085" bIns="46036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0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6D2E7AFB-FA7C-4577-B771-0424F2C8683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437724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61963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23925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87475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49438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 userDrawn="1"/>
        </p:nvSpPr>
        <p:spPr bwMode="auto">
          <a:xfrm>
            <a:off x="0" y="6696075"/>
            <a:ext cx="9144000" cy="188913"/>
          </a:xfrm>
          <a:prstGeom prst="rect">
            <a:avLst/>
          </a:prstGeom>
          <a:solidFill>
            <a:srgbClr val="CC00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981075"/>
          </a:xfrm>
          <a:prstGeom prst="rect">
            <a:avLst/>
          </a:prstGeom>
          <a:solidFill>
            <a:srgbClr val="CC00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ja-JP" altLang="en-US" sz="18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 userDrawn="1"/>
        </p:nvSpPr>
        <p:spPr bwMode="gray">
          <a:xfrm>
            <a:off x="0" y="6670675"/>
            <a:ext cx="27368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ja-JP" altLang="en-US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ⓒ</a:t>
            </a:r>
            <a:r>
              <a:rPr lang="en-US" altLang="ja-JP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 NTT DOCOMO, INC. All Rights Reserved.</a:t>
            </a:r>
          </a:p>
        </p:txBody>
      </p:sp>
      <p:pic>
        <p:nvPicPr>
          <p:cNvPr id="6" name="Picture 6" descr="白抜き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21575" y="42863"/>
            <a:ext cx="1514475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2309" name="Rectangle 5"/>
          <p:cNvSpPr>
            <a:spLocks noGrp="1" noChangeArrowheads="1"/>
          </p:cNvSpPr>
          <p:nvPr>
            <p:ph type="ctrTitle" sz="quarter"/>
          </p:nvPr>
        </p:nvSpPr>
        <p:spPr bwMode="gray">
          <a:xfrm>
            <a:off x="685800" y="2130425"/>
            <a:ext cx="7772400" cy="1470025"/>
          </a:xfrm>
        </p:spPr>
        <p:txBody>
          <a:bodyPr/>
          <a:lstStyle>
            <a:lvl1pPr algn="ctr">
              <a:defRPr sz="3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83039666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9"/>
          <p:cNvSpPr txBox="1">
            <a:spLocks noChangeArrowheads="1"/>
          </p:cNvSpPr>
          <p:nvPr userDrawn="1"/>
        </p:nvSpPr>
        <p:spPr bwMode="gray">
          <a:xfrm>
            <a:off x="8707729" y="6661150"/>
            <a:ext cx="39946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fld id="{2FE1BE4C-4B96-4C04-912C-A88768E79390}" type="slidenum">
              <a:rPr lang="ja-JP" altLang="en-US" sz="100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>
                <a:spcBef>
                  <a:spcPct val="50000"/>
                </a:spcBef>
                <a:defRPr/>
              </a:pPr>
              <a:t>‹#›</a:t>
            </a:fld>
            <a:endParaRPr lang="en-US" altLang="ja-JP" sz="100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2137999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9"/>
          <p:cNvSpPr txBox="1">
            <a:spLocks noChangeArrowheads="1"/>
          </p:cNvSpPr>
          <p:nvPr userDrawn="1"/>
        </p:nvSpPr>
        <p:spPr bwMode="gray">
          <a:xfrm>
            <a:off x="8707729" y="6661150"/>
            <a:ext cx="39946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fld id="{255BF2D5-0EE6-4853-B034-B54D27D17884}" type="slidenum">
              <a:rPr lang="ja-JP" altLang="en-US" sz="100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>
                <a:spcBef>
                  <a:spcPct val="50000"/>
                </a:spcBef>
                <a:defRPr/>
              </a:pPr>
              <a:t>‹#›</a:t>
            </a:fld>
            <a:endParaRPr lang="en-US" altLang="ja-JP" sz="100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72238" y="-14288"/>
            <a:ext cx="2152650" cy="6169026"/>
          </a:xfrm>
        </p:spPr>
        <p:txBody>
          <a:bodyPr vert="eaVert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4288" y="-14288"/>
            <a:ext cx="6305550" cy="6169026"/>
          </a:xfrm>
        </p:spPr>
        <p:txBody>
          <a:bodyPr vert="eaVert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9204373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9"/>
          <p:cNvSpPr txBox="1">
            <a:spLocks noChangeArrowheads="1"/>
          </p:cNvSpPr>
          <p:nvPr userDrawn="1"/>
        </p:nvSpPr>
        <p:spPr bwMode="gray">
          <a:xfrm>
            <a:off x="8707729" y="6661150"/>
            <a:ext cx="39946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fld id="{14FCEC4A-8BDB-4CAE-A761-D6CA27B1C9BB}" type="slidenum">
              <a:rPr lang="ja-JP" altLang="en-US" sz="100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>
                <a:spcBef>
                  <a:spcPct val="50000"/>
                </a:spcBef>
                <a:defRPr/>
              </a:pPr>
              <a:t>‹#›</a:t>
            </a:fld>
            <a:endParaRPr lang="en-US" altLang="ja-JP" sz="100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>
              <a:defRPr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>
              <a:defRPr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>
              <a:defRPr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>
              <a:defRPr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5622244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9"/>
          <p:cNvSpPr txBox="1">
            <a:spLocks noChangeArrowheads="1"/>
          </p:cNvSpPr>
          <p:nvPr userDrawn="1"/>
        </p:nvSpPr>
        <p:spPr bwMode="gray">
          <a:xfrm>
            <a:off x="8707729" y="6661150"/>
            <a:ext cx="39946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fld id="{9542DFC4-63E1-4ABF-99DD-A1BCE0C6DE54}" type="slidenum">
              <a:rPr lang="ja-JP" altLang="en-US" sz="100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>
                <a:spcBef>
                  <a:spcPct val="50000"/>
                </a:spcBef>
                <a:defRPr/>
              </a:pPr>
              <a:t>‹#›</a:t>
            </a:fld>
            <a:endParaRPr lang="en-US" altLang="ja-JP" sz="100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4949016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>
            <a:spLocks noChangeArrowheads="1"/>
          </p:cNvSpPr>
          <p:nvPr userDrawn="1"/>
        </p:nvSpPr>
        <p:spPr bwMode="gray">
          <a:xfrm>
            <a:off x="8707729" y="6661150"/>
            <a:ext cx="39946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fld id="{E3619638-0F41-4ABB-A111-C30A0F04D0F7}" type="slidenum">
              <a:rPr lang="ja-JP" altLang="en-US" sz="100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>
                <a:spcBef>
                  <a:spcPct val="50000"/>
                </a:spcBef>
                <a:defRPr/>
              </a:pPr>
              <a:t>‹#›</a:t>
            </a:fld>
            <a:endParaRPr lang="en-US" altLang="ja-JP" sz="100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95288" y="908050"/>
            <a:ext cx="4038600" cy="5246688"/>
          </a:xfrm>
        </p:spPr>
        <p:txBody>
          <a:bodyPr/>
          <a:lstStyle>
            <a:lvl1pPr>
              <a:defRPr sz="28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>
              <a:defRPr sz="2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>
              <a:defRPr sz="18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>
              <a:defRPr sz="18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86288" y="908050"/>
            <a:ext cx="4038600" cy="5246688"/>
          </a:xfrm>
        </p:spPr>
        <p:txBody>
          <a:bodyPr/>
          <a:lstStyle>
            <a:lvl1pPr>
              <a:defRPr sz="28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>
              <a:defRPr sz="2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>
              <a:defRPr sz="18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>
              <a:defRPr sz="18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9522431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9"/>
          <p:cNvSpPr txBox="1">
            <a:spLocks noChangeArrowheads="1"/>
          </p:cNvSpPr>
          <p:nvPr userDrawn="1"/>
        </p:nvSpPr>
        <p:spPr bwMode="gray">
          <a:xfrm>
            <a:off x="8707729" y="6661150"/>
            <a:ext cx="39946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fld id="{A60B5043-2F40-4484-81AC-B2E75A63E5E8}" type="slidenum">
              <a:rPr lang="ja-JP" altLang="en-US" sz="100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>
                <a:spcBef>
                  <a:spcPct val="50000"/>
                </a:spcBef>
                <a:defRPr/>
              </a:pPr>
              <a:t>‹#›</a:t>
            </a:fld>
            <a:endParaRPr lang="en-US" altLang="ja-JP" sz="100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>
              <a:defRPr sz="18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>
              <a:defRPr sz="16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>
              <a:defRPr sz="16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>
              <a:defRPr sz="18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>
              <a:defRPr sz="16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>
              <a:defRPr sz="16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7489416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/>
          <p:cNvSpPr txBox="1">
            <a:spLocks noChangeArrowheads="1"/>
          </p:cNvSpPr>
          <p:nvPr userDrawn="1"/>
        </p:nvSpPr>
        <p:spPr bwMode="gray">
          <a:xfrm>
            <a:off x="8707729" y="6661150"/>
            <a:ext cx="39946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fld id="{8A2793C3-B261-469A-8616-F51C8A3B2CFD}" type="slidenum">
              <a:rPr lang="ja-JP" altLang="en-US" sz="100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>
                <a:spcBef>
                  <a:spcPct val="50000"/>
                </a:spcBef>
                <a:defRPr/>
              </a:pPr>
              <a:t>‹#›</a:t>
            </a:fld>
            <a:endParaRPr lang="en-US" altLang="ja-JP" sz="100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5865500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9"/>
          <p:cNvSpPr txBox="1">
            <a:spLocks noChangeArrowheads="1"/>
          </p:cNvSpPr>
          <p:nvPr userDrawn="1"/>
        </p:nvSpPr>
        <p:spPr bwMode="gray">
          <a:xfrm>
            <a:off x="8707729" y="6661150"/>
            <a:ext cx="39946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fld id="{40ABFC89-FA85-464C-82D7-AA39F8E550D5}" type="slidenum">
              <a:rPr lang="ja-JP" altLang="en-US" sz="100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>
                <a:spcBef>
                  <a:spcPct val="50000"/>
                </a:spcBef>
                <a:defRPr/>
              </a:pPr>
              <a:t>‹#›</a:t>
            </a:fld>
            <a:endParaRPr lang="en-US" altLang="ja-JP" sz="100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545239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>
            <a:spLocks noChangeArrowheads="1"/>
          </p:cNvSpPr>
          <p:nvPr userDrawn="1"/>
        </p:nvSpPr>
        <p:spPr bwMode="gray">
          <a:xfrm>
            <a:off x="8707729" y="6661150"/>
            <a:ext cx="39946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fld id="{500C4293-0AE0-44BF-AF11-74A399259949}" type="slidenum">
              <a:rPr lang="ja-JP" altLang="en-US" sz="100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>
                <a:spcBef>
                  <a:spcPct val="50000"/>
                </a:spcBef>
                <a:defRPr/>
              </a:pPr>
              <a:t>‹#›</a:t>
            </a:fld>
            <a:endParaRPr lang="en-US" altLang="ja-JP" sz="100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>
              <a:defRPr sz="28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>
              <a:defRPr sz="2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47645911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>
            <a:spLocks noChangeArrowheads="1"/>
          </p:cNvSpPr>
          <p:nvPr userDrawn="1"/>
        </p:nvSpPr>
        <p:spPr bwMode="gray">
          <a:xfrm>
            <a:off x="8707729" y="6661150"/>
            <a:ext cx="39946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fld id="{43ED602B-777E-4520-8B9C-B34F23234F8E}" type="slidenum">
              <a:rPr lang="ja-JP" altLang="en-US" sz="100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>
                <a:spcBef>
                  <a:spcPct val="50000"/>
                </a:spcBef>
                <a:defRPr/>
              </a:pPr>
              <a:t>‹#›</a:t>
            </a:fld>
            <a:endParaRPr lang="en-US" altLang="ja-JP" sz="100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3419890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395288"/>
          </a:xfrm>
          <a:prstGeom prst="rect">
            <a:avLst/>
          </a:prstGeom>
          <a:solidFill>
            <a:srgbClr val="CC00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gray">
          <a:xfrm>
            <a:off x="14288" y="-14288"/>
            <a:ext cx="8229600" cy="419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08050"/>
            <a:ext cx="8229600" cy="524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9" name="Rectangle 7"/>
          <p:cNvSpPr>
            <a:spLocks noChangeArrowheads="1"/>
          </p:cNvSpPr>
          <p:nvPr userDrawn="1"/>
        </p:nvSpPr>
        <p:spPr bwMode="gray">
          <a:xfrm>
            <a:off x="0" y="6697663"/>
            <a:ext cx="9144000" cy="188912"/>
          </a:xfrm>
          <a:prstGeom prst="rect">
            <a:avLst/>
          </a:prstGeom>
          <a:solidFill>
            <a:srgbClr val="CC00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30" name="Text Box 8"/>
          <p:cNvSpPr txBox="1">
            <a:spLocks noChangeArrowheads="1"/>
          </p:cNvSpPr>
          <p:nvPr userDrawn="1"/>
        </p:nvSpPr>
        <p:spPr bwMode="gray">
          <a:xfrm>
            <a:off x="34925" y="6692900"/>
            <a:ext cx="27368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ja-JP" altLang="en-US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ⓒ</a:t>
            </a:r>
            <a:r>
              <a:rPr lang="en-US" altLang="ja-JP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NTT DOCOMO, INC. All Rights Reserved.</a:t>
            </a:r>
          </a:p>
        </p:txBody>
      </p:sp>
      <p:sp>
        <p:nvSpPr>
          <p:cNvPr id="1031" name="Text Box 9"/>
          <p:cNvSpPr txBox="1">
            <a:spLocks noChangeArrowheads="1"/>
          </p:cNvSpPr>
          <p:nvPr userDrawn="1"/>
        </p:nvSpPr>
        <p:spPr bwMode="gray">
          <a:xfrm>
            <a:off x="8707729" y="6661150"/>
            <a:ext cx="39946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fld id="{35441A4E-DD93-40DE-A5D8-3502B809A254}" type="slidenum">
              <a:rPr lang="ja-JP" altLang="en-US" sz="100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>
                <a:spcBef>
                  <a:spcPct val="50000"/>
                </a:spcBef>
                <a:defRPr/>
              </a:pPr>
              <a:t>‹#›</a:t>
            </a:fld>
            <a:endParaRPr lang="en-US" altLang="ja-JP" sz="100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ＭＳ Ｐゴシック" pitchFamily="50" charset="-128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ＭＳ Ｐゴシック" pitchFamily="50" charset="-128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ＭＳ Ｐゴシック" pitchFamily="50" charset="-128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ＭＳ Ｐゴシック" pitchFamily="50" charset="-128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ＭＳ Ｐゴシック" pitchFamily="50" charset="-128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ＭＳ Ｐゴシック" pitchFamily="50" charset="-128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ＭＳ Ｐゴシック" pitchFamily="50" charset="-128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ＭＳ Ｐゴシック" pitchFamily="50" charset="-128"/>
          <a:ea typeface="ＭＳ Ｐゴシック" pitchFamily="50" charset="-128"/>
        </a:defRPr>
      </a:lvl9pPr>
    </p:titleStyle>
    <p:bodyStyle>
      <a:lvl1pPr marL="174625" indent="-174625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623888" indent="-26035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981075" indent="-174625" algn="l" rtl="0" eaLnBrk="0" fontAlgn="base" hangingPunct="0">
        <a:spcBef>
          <a:spcPct val="20000"/>
        </a:spcBef>
        <a:spcAft>
          <a:spcPct val="0"/>
        </a:spcAft>
        <a:buChar char="•"/>
        <a:defRPr kumimoji="1" sz="1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349375" indent="-188913" algn="l" rtl="0" eaLnBrk="0" fontAlgn="base" hangingPunct="0">
        <a:spcBef>
          <a:spcPct val="20000"/>
        </a:spcBef>
        <a:spcAft>
          <a:spcPct val="0"/>
        </a:spcAft>
        <a:buChar char="–"/>
        <a:defRPr kumimoji="1" sz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1800225" indent="-188913" algn="l" rtl="0" eaLnBrk="0" fontAlgn="base" hangingPunct="0">
        <a:spcBef>
          <a:spcPct val="20000"/>
        </a:spcBef>
        <a:spcAft>
          <a:spcPct val="0"/>
        </a:spcAft>
        <a:buChar char="»"/>
        <a:defRPr kumimoji="1" sz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257425" indent="-188913" algn="l" rtl="0" fontAlgn="base">
        <a:spcBef>
          <a:spcPct val="20000"/>
        </a:spcBef>
        <a:spcAft>
          <a:spcPct val="0"/>
        </a:spcAft>
        <a:buChar char="»"/>
        <a:defRPr kumimoji="1" sz="1200">
          <a:solidFill>
            <a:schemeClr val="tx1"/>
          </a:solidFill>
          <a:latin typeface="+mn-lt"/>
          <a:ea typeface="+mn-ea"/>
        </a:defRPr>
      </a:lvl6pPr>
      <a:lvl7pPr marL="2714625" indent="-188913" algn="l" rtl="0" fontAlgn="base">
        <a:spcBef>
          <a:spcPct val="20000"/>
        </a:spcBef>
        <a:spcAft>
          <a:spcPct val="0"/>
        </a:spcAft>
        <a:buChar char="»"/>
        <a:defRPr kumimoji="1" sz="1200">
          <a:solidFill>
            <a:schemeClr val="tx1"/>
          </a:solidFill>
          <a:latin typeface="+mn-lt"/>
          <a:ea typeface="+mn-ea"/>
        </a:defRPr>
      </a:lvl7pPr>
      <a:lvl8pPr marL="3171825" indent="-188913" algn="l" rtl="0" fontAlgn="base">
        <a:spcBef>
          <a:spcPct val="20000"/>
        </a:spcBef>
        <a:spcAft>
          <a:spcPct val="0"/>
        </a:spcAft>
        <a:buChar char="»"/>
        <a:defRPr kumimoji="1" sz="1200">
          <a:solidFill>
            <a:schemeClr val="tx1"/>
          </a:solidFill>
          <a:latin typeface="+mn-lt"/>
          <a:ea typeface="+mn-ea"/>
        </a:defRPr>
      </a:lvl8pPr>
      <a:lvl9pPr marL="3629025" indent="-188913" algn="l" rtl="0" fontAlgn="base">
        <a:spcBef>
          <a:spcPct val="20000"/>
        </a:spcBef>
        <a:spcAft>
          <a:spcPct val="0"/>
        </a:spcAft>
        <a:buChar char="»"/>
        <a:defRPr kumimoji="1"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0" y="2204864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-6674" y="4797152"/>
            <a:ext cx="9150674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0" y="2276872"/>
            <a:ext cx="9144000" cy="25202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44000" tIns="36000" rIns="72000" bIns="36000" rtlCol="0" anchor="ctr" anchorCtr="0"/>
          <a:lstStyle/>
          <a:p>
            <a:pPr lvl="0" algn="ctr" defTabSz="1017588" eaLnBrk="0" hangingPunct="0">
              <a:defRPr/>
            </a:pPr>
            <a:r>
              <a:rPr lang="ja-JP" altLang="en-US" sz="40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ひろしまサンドボックス</a:t>
            </a:r>
            <a:r>
              <a:rPr lang="ja-JP" altLang="en-US" sz="40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4000" b="1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 defTabSz="1017588" eaLnBrk="0" hangingPunct="0">
              <a:defRPr/>
            </a:pPr>
            <a:r>
              <a:rPr lang="en-US" altLang="ja-JP" sz="40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PITCH</a:t>
            </a:r>
            <a:r>
              <a:rPr lang="ja-JP" altLang="en-US" sz="40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40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TRIAL</a:t>
            </a:r>
            <a:r>
              <a:rPr lang="ja-JP" altLang="en-US" sz="40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40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5G</a:t>
            </a:r>
            <a:r>
              <a:rPr lang="ja-JP" altLang="en-US" sz="40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チャレンジ</a:t>
            </a:r>
            <a:endParaRPr lang="en-US" altLang="ja-JP" sz="4000" b="1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 defTabSz="1017588" eaLnBrk="0" hangingPunct="0">
              <a:defRPr/>
            </a:pPr>
            <a:r>
              <a:rPr lang="ja-JP" altLang="en-US" sz="40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「提案様式」</a:t>
            </a:r>
            <a:endParaRPr lang="en-US" altLang="ja-JP" sz="4000" b="1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231699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000" b="1" dirty="0" smtClean="0">
                <a:latin typeface="+mn-ea"/>
                <a:ea typeface="+mn-ea"/>
              </a:rPr>
              <a:t>１．</a:t>
            </a:r>
            <a:r>
              <a:rPr lang="ja-JP" altLang="en-US" sz="2000" b="1" dirty="0">
                <a:latin typeface="+mn-ea"/>
                <a:ea typeface="+mn-ea"/>
              </a:rPr>
              <a:t>目次</a:t>
            </a:r>
            <a:r>
              <a:rPr lang="ja-JP" altLang="en-US" sz="2000" b="1" dirty="0" smtClean="0">
                <a:latin typeface="+mn-ea"/>
                <a:ea typeface="+mn-ea"/>
              </a:rPr>
              <a:t>　</a:t>
            </a:r>
            <a:endParaRPr kumimoji="1" lang="ja-JP" altLang="en-US" sz="2000" b="1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595054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000" b="1" dirty="0">
                <a:latin typeface="+mn-ea"/>
                <a:ea typeface="+mn-ea"/>
              </a:rPr>
              <a:t>2</a:t>
            </a:r>
            <a:r>
              <a:rPr lang="ja-JP" altLang="en-US" sz="2000" b="1" dirty="0" err="1" smtClean="0">
                <a:latin typeface="+mn-ea"/>
                <a:ea typeface="+mn-ea"/>
              </a:rPr>
              <a:t>．</a:t>
            </a:r>
            <a:r>
              <a:rPr lang="ja-JP" altLang="en-US" sz="2000" b="1" dirty="0" smtClean="0">
                <a:latin typeface="+mn-ea"/>
                <a:ea typeface="+mn-ea"/>
              </a:rPr>
              <a:t>企画概要　</a:t>
            </a:r>
            <a:endParaRPr kumimoji="1" lang="ja-JP" altLang="en-US" sz="2000" b="1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226356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000" b="1" dirty="0">
                <a:latin typeface="+mn-ea"/>
                <a:ea typeface="+mn-ea"/>
              </a:rPr>
              <a:t>3</a:t>
            </a:r>
            <a:r>
              <a:rPr lang="ja-JP" altLang="en-US" sz="2000" b="1" dirty="0" err="1" smtClean="0">
                <a:latin typeface="+mn-ea"/>
                <a:ea typeface="+mn-ea"/>
              </a:rPr>
              <a:t>．</a:t>
            </a:r>
            <a:r>
              <a:rPr lang="ja-JP" altLang="en-US" sz="2000" b="1" dirty="0" smtClean="0">
                <a:latin typeface="+mn-ea"/>
                <a:ea typeface="+mn-ea"/>
              </a:rPr>
              <a:t>取組み目的（背景・課題・方策・効果）</a:t>
            </a:r>
            <a:endParaRPr kumimoji="1" lang="ja-JP" altLang="en-US" sz="2000" b="1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953761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000" b="1" dirty="0">
                <a:latin typeface="+mn-ea"/>
                <a:ea typeface="+mn-ea"/>
              </a:rPr>
              <a:t>4</a:t>
            </a:r>
            <a:r>
              <a:rPr lang="ja-JP" altLang="en-US" sz="2000" b="1" dirty="0" err="1" smtClean="0">
                <a:latin typeface="+mn-ea"/>
                <a:ea typeface="+mn-ea"/>
              </a:rPr>
              <a:t>．</a:t>
            </a:r>
            <a:r>
              <a:rPr lang="ja-JP" altLang="en-US" sz="2000" b="1" dirty="0" smtClean="0">
                <a:latin typeface="+mn-ea"/>
                <a:ea typeface="+mn-ea"/>
              </a:rPr>
              <a:t>取り組み内容詳細</a:t>
            </a:r>
            <a:endParaRPr kumimoji="1" lang="ja-JP" altLang="en-US" sz="2000" b="1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189717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000" b="1" dirty="0" smtClean="0">
                <a:latin typeface="+mn-ea"/>
                <a:ea typeface="+mn-ea"/>
              </a:rPr>
              <a:t>その</a:t>
            </a:r>
            <a:r>
              <a:rPr lang="ja-JP" altLang="en-US" sz="2000" b="1" dirty="0">
                <a:latin typeface="+mn-ea"/>
                <a:ea typeface="+mn-ea"/>
              </a:rPr>
              <a:t>他</a:t>
            </a:r>
            <a:r>
              <a:rPr lang="ja-JP" altLang="en-US" sz="2000" b="1" dirty="0" smtClean="0">
                <a:latin typeface="+mn-ea"/>
                <a:ea typeface="+mn-ea"/>
              </a:rPr>
              <a:t>．スケジュール・予算等</a:t>
            </a:r>
            <a:endParaRPr kumimoji="1" lang="ja-JP" altLang="en-US" sz="2000" b="1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427519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bg1">
              <a:lumMod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  <a:no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 pitchFamily="50" charset="-128"/>
            <a:ea typeface="ＭＳ Ｐゴシック" pitchFamily="50" charset="-128"/>
          </a:defRPr>
        </a:defPPr>
      </a:lstStyle>
    </a:spDef>
    <a:lnDef>
      <a:spPr bwMode="auto">
        <a:noFill/>
        <a:ln w="9525" cap="flat" cmpd="sng" algn="ctr">
          <a:solidFill>
            <a:schemeClr val="bg1">
              <a:lumMod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 bwMode="gray">
        <a:noFill/>
      </a:spPr>
      <a:bodyPr wrap="square" rtlCol="0" anchor="ctr">
        <a:noAutofit/>
      </a:bodyPr>
      <a:lstStyle>
        <a:defPPr>
          <a:defRPr kumimoji="1" sz="120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>
    <a:extraClrScheme>
      <a:clrScheme name="1_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66645</TotalTime>
  <Words>33</Words>
  <Application>Microsoft Office PowerPoint</Application>
  <PresentationFormat>画面に合わせる (4:3)</PresentationFormat>
  <Paragraphs>8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Meiryo UI</vt:lpstr>
      <vt:lpstr>ＭＳ Ｐゴシック</vt:lpstr>
      <vt:lpstr>ＭＳ Ｐ明朝</vt:lpstr>
      <vt:lpstr>Times New Roman</vt:lpstr>
      <vt:lpstr>1_デザインの設定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NTTドコモ;M2Mビジネス部</dc:creator>
  <cp:lastModifiedBy>6758862</cp:lastModifiedBy>
  <cp:revision>400</cp:revision>
  <cp:lastPrinted>2019-03-06T23:41:27Z</cp:lastPrinted>
  <dcterms:created xsi:type="dcterms:W3CDTF">1999-03-18T12:13:44Z</dcterms:created>
  <dcterms:modified xsi:type="dcterms:W3CDTF">2020-04-09T22:36:13Z</dcterms:modified>
</cp:coreProperties>
</file>